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8" r:id="rId2"/>
    <p:sldId id="273" r:id="rId3"/>
    <p:sldId id="256" r:id="rId4"/>
    <p:sldId id="260" r:id="rId5"/>
    <p:sldId id="257" r:id="rId6"/>
    <p:sldId id="259" r:id="rId7"/>
    <p:sldId id="263" r:id="rId8"/>
    <p:sldId id="264" r:id="rId9"/>
    <p:sldId id="266" r:id="rId10"/>
    <p:sldId id="269" r:id="rId11"/>
    <p:sldId id="262" r:id="rId12"/>
    <p:sldId id="261" r:id="rId13"/>
    <p:sldId id="270" r:id="rId14"/>
    <p:sldId id="267" r:id="rId15"/>
    <p:sldId id="271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>
      <p:cViewPr varScale="1">
        <p:scale>
          <a:sx n="75" d="100"/>
          <a:sy n="75" d="100"/>
        </p:scale>
        <p:origin x="-33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666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641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657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02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299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0847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767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801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795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81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977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637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202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512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141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204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354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2966EE-0845-4522-BFE5-B79C7B1A5309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3E248D-7F2C-456E-943B-EEDA32651F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66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№58»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Набережные Челны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Тимуровский отряд «Улыбка»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275" y="5134664"/>
            <a:ext cx="8158690" cy="97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7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:\03.10.14_фото_3б\макулатур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0" y="2065866"/>
            <a:ext cx="3003550" cy="400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03500" y="1003300"/>
            <a:ext cx="43887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макулатуры</a:t>
            </a:r>
            <a:endParaRPr lang="ru-RU" sz="4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998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Городская акция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«Пусть будет теплой осень жизни…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07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5600" y="1346200"/>
            <a:ext cx="952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984500" y="838200"/>
            <a:ext cx="45321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Днём пожилых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55" y="1730920"/>
            <a:ext cx="3727890" cy="24852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00" y="1730920"/>
            <a:ext cx="3716119" cy="24774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11" y="3208283"/>
            <a:ext cx="3326524" cy="302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8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572" y="2204140"/>
            <a:ext cx="2887364" cy="38498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566" y="3234995"/>
            <a:ext cx="2220638" cy="29608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107" y="1277007"/>
            <a:ext cx="3188905" cy="42518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44" y="772510"/>
            <a:ext cx="4125504" cy="232059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157012" y="977462"/>
            <a:ext cx="30844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Пусть же осень жизни вашей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Долго-долго будет!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праздником, родные наши,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вас очень любим!</a:t>
            </a: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397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 Днем пожилых!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82" y="644149"/>
            <a:ext cx="3213536" cy="1979831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088" y="893036"/>
            <a:ext cx="2721752" cy="20410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975" y="2077105"/>
            <a:ext cx="3557752" cy="26683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727" y="3626067"/>
            <a:ext cx="3531476" cy="26486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13" y="3507826"/>
            <a:ext cx="3415862" cy="256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Школьный праздник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«День матери»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17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838" y="510114"/>
            <a:ext cx="2181225" cy="29083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700" y="2540000"/>
            <a:ext cx="2686050" cy="3581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450" y="2353733"/>
            <a:ext cx="2825750" cy="37676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706966"/>
            <a:ext cx="2749550" cy="3666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179" y="2353733"/>
            <a:ext cx="2673350" cy="35644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401" y="605366"/>
            <a:ext cx="2216150" cy="29548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1" y="510114"/>
            <a:ext cx="2253457" cy="30046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88" y="3742267"/>
            <a:ext cx="1784350" cy="237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39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Праздник в классе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«Мамин День»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85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00" y="825500"/>
            <a:ext cx="3403600" cy="2552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066" y="3695700"/>
            <a:ext cx="3217333" cy="2413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574800"/>
            <a:ext cx="3181350" cy="4241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8500" y="723900"/>
            <a:ext cx="7447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Увлекательные занятия в классе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06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Городская акция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«Дети-детям»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64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200" y="1701800"/>
            <a:ext cx="2533650" cy="3378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52" y="2133601"/>
            <a:ext cx="2486024" cy="33146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84" y="2743200"/>
            <a:ext cx="2533650" cy="3378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413" y="2794000"/>
            <a:ext cx="2495550" cy="3327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98700" y="1168400"/>
            <a:ext cx="45913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«Весёлые старты»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30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Посещение музея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«На пути к Победе»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91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184399"/>
            <a:ext cx="2914650" cy="3886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099732"/>
            <a:ext cx="2978150" cy="39708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50" y="1811866"/>
            <a:ext cx="3194050" cy="42587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47253" y="952500"/>
            <a:ext cx="66848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Экскурсия в музей «На пути к победе!»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06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Благотворительные ярмарки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08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0900" y="3543300"/>
            <a:ext cx="1026159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Городская благотворительная ярмарка.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Благотворительный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</a:rPr>
              <a:t>фонд «ЗДОРОВЫЕ ДЕТИ» г. Набережные Челны РТ при информационной поддержке МАУДО г. Набережные Челны «Центр детского творчества №16 «Огниво»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00900" y="5435600"/>
            <a:ext cx="335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Срок проведения 19 декабря 2015г. в 12.30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0900" y="647700"/>
            <a:ext cx="8515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Школьная ярмарка солидарности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0900" y="1355586"/>
            <a:ext cx="118390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Городской конкурс «Цветы ради жизни!» </a:t>
            </a:r>
          </a:p>
          <a:p>
            <a:pPr lvl="0"/>
            <a:r>
              <a:rPr lang="ru-RU" sz="3200" dirty="0" smtClean="0">
                <a:latin typeface="Times New Roman" panose="02020603050405020304" pitchFamily="18" charset="0"/>
              </a:rPr>
              <a:t>МАУДО </a:t>
            </a:r>
            <a:r>
              <a:rPr lang="ru-RU" sz="3200" dirty="0">
                <a:latin typeface="Times New Roman" panose="02020603050405020304" pitchFamily="18" charset="0"/>
              </a:rPr>
              <a:t>г. Набережные Челны «Центр детского творчества </a:t>
            </a:r>
            <a:endParaRPr lang="ru-RU" sz="3200" dirty="0" smtClean="0">
              <a:latin typeface="Times New Roman" panose="02020603050405020304" pitchFamily="18" charset="0"/>
            </a:endParaRPr>
          </a:p>
          <a:p>
            <a:pPr lvl="0"/>
            <a:r>
              <a:rPr lang="ru-RU" sz="3200" dirty="0" smtClean="0">
                <a:latin typeface="Times New Roman" panose="02020603050405020304" pitchFamily="18" charset="0"/>
              </a:rPr>
              <a:t>№</a:t>
            </a:r>
            <a:r>
              <a:rPr lang="ru-RU" sz="3200" dirty="0">
                <a:latin typeface="Times New Roman" panose="02020603050405020304" pitchFamily="18" charset="0"/>
              </a:rPr>
              <a:t>16 «Огниво»</a:t>
            </a:r>
            <a:endParaRPr lang="ru-RU" sz="3200" dirty="0"/>
          </a:p>
          <a:p>
            <a:r>
              <a:rPr lang="ru-RU" sz="4000" dirty="0" smtClean="0"/>
              <a:t>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88419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205</TotalTime>
  <Words>148</Words>
  <Application>Microsoft Office PowerPoint</Application>
  <PresentationFormat>Произвольный</PresentationFormat>
  <Paragraphs>30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Натуральные материалы</vt:lpstr>
      <vt:lpstr>МБОУ «СОШ №58» г. Набережные Челны</vt:lpstr>
      <vt:lpstr>Презентация PowerPoint</vt:lpstr>
      <vt:lpstr>Городская акция</vt:lpstr>
      <vt:lpstr>Презентация PowerPoint</vt:lpstr>
      <vt:lpstr>Презентация PowerPoint</vt:lpstr>
      <vt:lpstr>С Днем пожилых!</vt:lpstr>
      <vt:lpstr>Школьный праздник</vt:lpstr>
      <vt:lpstr>Презентация PowerPoint</vt:lpstr>
      <vt:lpstr>Праздник в классе</vt:lpstr>
      <vt:lpstr>Презентация PowerPoint</vt:lpstr>
      <vt:lpstr>Городская акция</vt:lpstr>
      <vt:lpstr>Презентация PowerPoint</vt:lpstr>
      <vt:lpstr>Посещение музея </vt:lpstr>
      <vt:lpstr>Презентация PowerPoint</vt:lpstr>
      <vt:lpstr> Конкурсы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Городская акция</dc:title>
  <dc:creator>пользователь</dc:creator>
  <cp:lastModifiedBy>Radik Khusnullin</cp:lastModifiedBy>
  <cp:revision>18</cp:revision>
  <dcterms:created xsi:type="dcterms:W3CDTF">2015-10-08T16:01:33Z</dcterms:created>
  <dcterms:modified xsi:type="dcterms:W3CDTF">2016-02-16T18:15:29Z</dcterms:modified>
</cp:coreProperties>
</file>